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ABA5A-DE38-43D7-96E5-7C151F66AB2F}" type="datetimeFigureOut">
              <a:rPr lang="en-US" smtClean="0"/>
              <a:pPr/>
              <a:t>4/29/2013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0A9E1-60FA-4FD1-8DFF-832112BCF8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ABA5A-DE38-43D7-96E5-7C151F66AB2F}" type="datetimeFigureOut">
              <a:rPr lang="en-US" smtClean="0"/>
              <a:pPr/>
              <a:t>4/29/2013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0A9E1-60FA-4FD1-8DFF-832112BCF8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ABA5A-DE38-43D7-96E5-7C151F66AB2F}" type="datetimeFigureOut">
              <a:rPr lang="en-US" smtClean="0"/>
              <a:pPr/>
              <a:t>4/29/2013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0A9E1-60FA-4FD1-8DFF-832112BCF8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ABA5A-DE38-43D7-96E5-7C151F66AB2F}" type="datetimeFigureOut">
              <a:rPr lang="en-US" smtClean="0"/>
              <a:pPr/>
              <a:t>4/29/2013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0A9E1-60FA-4FD1-8DFF-832112BCF8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ABA5A-DE38-43D7-96E5-7C151F66AB2F}" type="datetimeFigureOut">
              <a:rPr lang="en-US" smtClean="0"/>
              <a:pPr/>
              <a:t>4/29/2013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0A9E1-60FA-4FD1-8DFF-832112BCF8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ABA5A-DE38-43D7-96E5-7C151F66AB2F}" type="datetimeFigureOut">
              <a:rPr lang="en-US" smtClean="0"/>
              <a:pPr/>
              <a:t>4/29/2013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0A9E1-60FA-4FD1-8DFF-832112BCF8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ABA5A-DE38-43D7-96E5-7C151F66AB2F}" type="datetimeFigureOut">
              <a:rPr lang="en-US" smtClean="0"/>
              <a:pPr/>
              <a:t>4/29/2013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0A9E1-60FA-4FD1-8DFF-832112BCF8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ABA5A-DE38-43D7-96E5-7C151F66AB2F}" type="datetimeFigureOut">
              <a:rPr lang="en-US" smtClean="0"/>
              <a:pPr/>
              <a:t>4/29/2013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0A9E1-60FA-4FD1-8DFF-832112BCF8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ABA5A-DE38-43D7-96E5-7C151F66AB2F}" type="datetimeFigureOut">
              <a:rPr lang="en-US" smtClean="0"/>
              <a:pPr/>
              <a:t>4/29/2013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0A9E1-60FA-4FD1-8DFF-832112BCF8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ABA5A-DE38-43D7-96E5-7C151F66AB2F}" type="datetimeFigureOut">
              <a:rPr lang="en-US" smtClean="0"/>
              <a:pPr/>
              <a:t>4/29/2013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0A9E1-60FA-4FD1-8DFF-832112BCF8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ABA5A-DE38-43D7-96E5-7C151F66AB2F}" type="datetimeFigureOut">
              <a:rPr lang="en-US" smtClean="0"/>
              <a:pPr/>
              <a:t>4/29/2013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0A9E1-60FA-4FD1-8DFF-832112BCF8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4ABA5A-DE38-43D7-96E5-7C151F66AB2F}" type="datetimeFigureOut">
              <a:rPr lang="en-US" smtClean="0"/>
              <a:pPr/>
              <a:t>4/29/2013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00A9E1-60FA-4FD1-8DFF-832112BCF8B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1"/>
            <a:ext cx="7772400" cy="1066799"/>
          </a:xfrm>
        </p:spPr>
        <p:txBody>
          <a:bodyPr/>
          <a:lstStyle/>
          <a:p>
            <a:r>
              <a:rPr lang="en-US" dirty="0" smtClean="0"/>
              <a:t>Famous </a:t>
            </a:r>
            <a:r>
              <a:rPr lang="en-US" dirty="0" smtClean="0"/>
              <a:t>Dishes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This is caviar</a:t>
            </a:r>
          </a:p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 famous and expensive Russian Food.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026" name="Picture 2" descr="https://encrypted-tbn3.gstatic.com/images?q=tbn:ANd9GcRok7Bm93IbzQvlCaRkjrIjsrZ55DlAiXkX5vmRDVjzApM-vgObA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1295400"/>
            <a:ext cx="2143125" cy="21431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Beef Stroganoff</a:t>
            </a:r>
            <a:endParaRPr lang="en-US" dirty="0"/>
          </a:p>
        </p:txBody>
      </p:sp>
      <p:pic>
        <p:nvPicPr>
          <p:cNvPr id="14338" name="Picture 2" descr="https://encrypted-tbn0.gstatic.com/images?q=tbn:ANd9GcRk8UtNQmfpYHjgEh-grszpV5lJ0PY0gSUbUAj4mUSU_9iz2JkD3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1219200"/>
            <a:ext cx="3048000" cy="2028307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066800" y="3810000"/>
            <a:ext cx="7162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</a:rPr>
              <a:t>This is a popular Russian Food which is also popular in the United States</a:t>
            </a:r>
            <a:endParaRPr lang="en-US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Paskha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0"/>
            <a:ext cx="8229600" cy="1554163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dirty="0" err="1" smtClean="0">
                <a:solidFill>
                  <a:srgbClr val="0070C0"/>
                </a:solidFill>
              </a:rPr>
              <a:t>Paskha</a:t>
            </a:r>
            <a:r>
              <a:rPr lang="en-US" dirty="0" smtClean="0">
                <a:solidFill>
                  <a:srgbClr val="0070C0"/>
                </a:solidFill>
              </a:rPr>
              <a:t> is dish similar to cheese cake and is used to represent The Russian Orthodox Church or </a:t>
            </a:r>
            <a:r>
              <a:rPr lang="en-US" smtClean="0">
                <a:solidFill>
                  <a:srgbClr val="0070C0"/>
                </a:solidFill>
              </a:rPr>
              <a:t>Jesus’ Tomb.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15362" name="Picture 2" descr="https://encrypted-tbn1.gstatic.com/images?q=tbn:ANd9GcRnME1QGUXLpweerSWFL0aTuMybWMGEA8WnA-K3U5ig8zeqdaCcR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1143000"/>
            <a:ext cx="1752600" cy="2336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50</Words>
  <Application>Microsoft Office PowerPoint</Application>
  <PresentationFormat>On-screen Show (4:3)</PresentationFormat>
  <Paragraphs>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Famous Dishes </vt:lpstr>
      <vt:lpstr>Beef Stroganoff</vt:lpstr>
      <vt:lpstr>Paskha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Famous Dishes</dc:title>
  <dc:creator>teacher</dc:creator>
  <cp:lastModifiedBy>France</cp:lastModifiedBy>
  <cp:revision>5</cp:revision>
  <dcterms:created xsi:type="dcterms:W3CDTF">2013-01-30T20:02:24Z</dcterms:created>
  <dcterms:modified xsi:type="dcterms:W3CDTF">2013-04-30T00:40:17Z</dcterms:modified>
</cp:coreProperties>
</file>